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272C"/>
    <a:srgbClr val="AE111A"/>
    <a:srgbClr val="FE5A43"/>
    <a:srgbClr val="FFFFFF"/>
    <a:srgbClr val="000000"/>
    <a:srgbClr val="D3C4B6"/>
    <a:srgbClr val="C9CD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209AA-4A14-41B7-85FC-1EF5CB9F178C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CE781-B02C-425C-B1C7-E3046580A8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6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CE781-B02C-425C-B1C7-E3046580A8A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7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" y="0"/>
            <a:ext cx="9144000" cy="513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3557"/>
          <a:stretch/>
        </p:blipFill>
        <p:spPr>
          <a:xfrm>
            <a:off x="0" y="-473936"/>
            <a:ext cx="9144000" cy="5647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4634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un9-north.userapi.com/sun9-83/s/v1/ig2/ms3jVhPj49R2_Z6HRVNPUBtjF3INtBL575O1FOK47DWK7v9t1a4hKdWSPwk1T1PYBmVb-6eL8aX0zDdCqTYvZT8q.jpg?size=2560x1707&amp;quality=95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9857" r="3615" b="3877"/>
          <a:stretch/>
        </p:blipFill>
        <p:spPr bwMode="auto">
          <a:xfrm>
            <a:off x="0" y="-596602"/>
            <a:ext cx="9340512" cy="590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" y="0"/>
            <a:ext cx="4708385" cy="26437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12792" b="3556"/>
          <a:stretch/>
        </p:blipFill>
        <p:spPr>
          <a:xfrm>
            <a:off x="4559032" y="-35887"/>
            <a:ext cx="4621480" cy="26796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3"/>
          <a:stretch/>
        </p:blipFill>
        <p:spPr>
          <a:xfrm>
            <a:off x="18378" y="2643758"/>
            <a:ext cx="4540653" cy="2520280"/>
          </a:xfrm>
          <a:prstGeom prst="rect">
            <a:avLst/>
          </a:prstGeom>
        </p:spPr>
      </p:pic>
      <p:pic>
        <p:nvPicPr>
          <p:cNvPr id="9" name="Picture 4" descr="https://sun9-north.userapi.com/sun9-83/s/v1/ig2/ms3jVhPj49R2_Z6HRVNPUBtjF3INtBL575O1FOK47DWK7v9t1a4hKdWSPwk1T1PYBmVb-6eL8aX0zDdCqTYvZT8q.jpg?size=2560x1707&amp;quality=95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21151" r="3615" b="3878"/>
          <a:stretch/>
        </p:blipFill>
        <p:spPr bwMode="auto">
          <a:xfrm>
            <a:off x="4559031" y="2643758"/>
            <a:ext cx="45879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717751" y="2139702"/>
            <a:ext cx="3914854" cy="938719"/>
          </a:xfrm>
          <a:prstGeom prst="rect">
            <a:avLst/>
          </a:prstGeom>
          <a:solidFill>
            <a:srgbClr val="FFFFFF">
              <a:alpha val="43922"/>
            </a:srgbClr>
          </a:solidFill>
          <a:ln>
            <a:solidFill>
              <a:srgbClr val="000000">
                <a:alpha val="27843"/>
              </a:srgb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500" b="1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5500" b="1" dirty="0">
              <a:ln w="0"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2</Words>
  <Application>Microsoft Office PowerPoint</Application>
  <PresentationFormat>Экран (16:9)</PresentationFormat>
  <Paragraphs>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Дышева</dc:creator>
  <cp:lastModifiedBy>Дышева Елена Александровна</cp:lastModifiedBy>
  <cp:revision>15</cp:revision>
  <dcterms:created xsi:type="dcterms:W3CDTF">2022-09-13T21:00:52Z</dcterms:created>
  <dcterms:modified xsi:type="dcterms:W3CDTF">2022-09-26T19:20:29Z</dcterms:modified>
</cp:coreProperties>
</file>